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E8B8774-B86A-4D81-86CD-C814F097A1F2}" type="datetimeFigureOut">
              <a:rPr lang="de-DE" smtClean="0"/>
              <a:t>11.04.2020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191668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E8B8774-B86A-4D81-86CD-C814F097A1F2}" type="datetimeFigureOut">
              <a:rPr lang="de-DE" smtClean="0"/>
              <a:t>11.04.2020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308265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E8B8774-B86A-4D81-86CD-C814F097A1F2}" type="datetimeFigureOut">
              <a:rPr lang="de-DE" smtClean="0"/>
              <a:t>11.04.2020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418100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E8B8774-B86A-4D81-86CD-C814F097A1F2}" type="datetimeFigureOut">
              <a:rPr lang="de-DE" smtClean="0"/>
              <a:t>11.04.2020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3228782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E8B8774-B86A-4D81-86CD-C814F097A1F2}" type="datetimeFigureOut">
              <a:rPr lang="de-DE" smtClean="0"/>
              <a:t>11.04.2020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161281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E8B8774-B86A-4D81-86CD-C814F097A1F2}" type="datetimeFigureOut">
              <a:rPr lang="de-DE" smtClean="0"/>
              <a:t>11.04.2020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328978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E8B8774-B86A-4D81-86CD-C814F097A1F2}" type="datetimeFigureOut">
              <a:rPr lang="de-DE" smtClean="0"/>
              <a:t>11.04.2020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411419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E8B8774-B86A-4D81-86CD-C814F097A1F2}" type="datetimeFigureOut">
              <a:rPr lang="de-DE" smtClean="0"/>
              <a:t>11.04.2020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1332305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E8B8774-B86A-4D81-86CD-C814F097A1F2}" type="datetimeFigureOut">
              <a:rPr lang="de-DE" smtClean="0"/>
              <a:t>11.04.2020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277837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E8B8774-B86A-4D81-86CD-C814F097A1F2}" type="datetimeFigureOut">
              <a:rPr lang="de-DE" smtClean="0"/>
              <a:t>11.04.2020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301873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E8B8774-B86A-4D81-86CD-C814F097A1F2}" type="datetimeFigureOut">
              <a:rPr lang="de-DE" smtClean="0"/>
              <a:t>11.04.2020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8EF5813-2426-4E3A-91DE-338C9B2FA9BF}" type="slidenum">
              <a:rPr lang="de-DE" smtClean="0"/>
              <a:t>‹Nr.›</a:t>
            </a:fld>
            <a:endParaRPr lang="de-DE"/>
          </a:p>
        </p:txBody>
      </p:sp>
    </p:spTree>
    <p:extLst>
      <p:ext uri="{BB962C8B-B14F-4D97-AF65-F5344CB8AC3E}">
        <p14:creationId xmlns:p14="http://schemas.microsoft.com/office/powerpoint/2010/main" val="123342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B8774-B86A-4D81-86CD-C814F097A1F2}" type="datetimeFigureOut">
              <a:rPr lang="de-DE" smtClean="0"/>
              <a:t>11.04.2020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F5813-2426-4E3A-91DE-338C9B2FA9BF}" type="slidenum">
              <a:rPr lang="de-DE" smtClean="0"/>
              <a:t>‹Nr.›</a:t>
            </a:fld>
            <a:endParaRPr lang="de-DE"/>
          </a:p>
        </p:txBody>
      </p:sp>
    </p:spTree>
    <p:extLst>
      <p:ext uri="{BB962C8B-B14F-4D97-AF65-F5344CB8AC3E}">
        <p14:creationId xmlns:p14="http://schemas.microsoft.com/office/powerpoint/2010/main" val="52816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Weglauf</a:t>
            </a:r>
            <a:r>
              <a:rPr lang="de-DE" dirty="0" smtClean="0"/>
              <a:t> der Sicherungsgeber</a:t>
            </a:r>
            <a:endParaRPr lang="de-DE"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266198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Wettlauf der Sicherungsgeber</a:t>
            </a:r>
          </a:p>
        </p:txBody>
      </p:sp>
      <p:sp>
        <p:nvSpPr>
          <p:cNvPr id="3" name="Inhaltsplatzhalter 2"/>
          <p:cNvSpPr>
            <a:spLocks noGrp="1"/>
          </p:cNvSpPr>
          <p:nvPr>
            <p:ph idx="1"/>
          </p:nvPr>
        </p:nvSpPr>
        <p:spPr/>
        <p:txBody>
          <a:bodyPr>
            <a:normAutofit lnSpcReduction="10000"/>
          </a:bodyPr>
          <a:lstStyle/>
          <a:p>
            <a:r>
              <a:rPr lang="de-DE" dirty="0"/>
              <a:t>Befriedigt der Bürge den Gläubiger, müsste er nach § 774 Abs. 1 S.1 BGB die Forderung des Gläubigers gegen den Hauptschuldner erwerben, und zwar nach § 1153 BGB gesichert durch die Hypothek. Befriedigt umgekehrt der Eigentümer den Gläubiger, müsste nach §§ 1143 Abs. 1  S.1, 412, 401 BGB die Forderung des Gläubigers gegen den Hauptschuldner, gesichert durch die Bürgschaft, auf ihn übergehen. </a:t>
            </a:r>
          </a:p>
        </p:txBody>
      </p:sp>
    </p:spTree>
    <p:extLst>
      <p:ext uri="{BB962C8B-B14F-4D97-AF65-F5344CB8AC3E}">
        <p14:creationId xmlns:p14="http://schemas.microsoft.com/office/powerpoint/2010/main" val="2373124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Lösungen</a:t>
            </a:r>
            <a:endParaRPr lang="de-DE" dirty="0"/>
          </a:p>
        </p:txBody>
      </p:sp>
      <p:sp>
        <p:nvSpPr>
          <p:cNvPr id="3" name="Inhaltsplatzhalter 2"/>
          <p:cNvSpPr>
            <a:spLocks noGrp="1"/>
          </p:cNvSpPr>
          <p:nvPr>
            <p:ph idx="1"/>
          </p:nvPr>
        </p:nvSpPr>
        <p:spPr/>
        <p:txBody>
          <a:bodyPr>
            <a:normAutofit fontScale="77500" lnSpcReduction="20000"/>
          </a:bodyPr>
          <a:lstStyle/>
          <a:p>
            <a:r>
              <a:rPr lang="de-DE" dirty="0" smtClean="0"/>
              <a:t>Der Mitbürgschaft </a:t>
            </a:r>
            <a:r>
              <a:rPr lang="de-DE" dirty="0"/>
              <a:t>geltende Regel des § 774 Abs. 2 </a:t>
            </a:r>
            <a:r>
              <a:rPr lang="de-DE" dirty="0" smtClean="0"/>
              <a:t>BGB: </a:t>
            </a:r>
            <a:r>
              <a:rPr lang="de-DE" dirty="0"/>
              <a:t>Befriedigt ein Sicherungsgeber den Gläubiger, soll die Forderung des Gläubigers gegen den Hauptschuldner in vollem Umfang auf ihn übergehen. Die vom anderen Sicherungsgeber gestellte Sicherheit soll hingegen, sofern nichts anderes bestimmt ist, nur zur Hälfte auf den zahlenden Sicherungsgeber übergehen</a:t>
            </a:r>
            <a:endParaRPr lang="de-DE" dirty="0" smtClean="0"/>
          </a:p>
          <a:p>
            <a:r>
              <a:rPr lang="de-DE" dirty="0" smtClean="0"/>
              <a:t>Vorzug für den </a:t>
            </a:r>
            <a:r>
              <a:rPr lang="de-DE" dirty="0"/>
              <a:t>zahlenden Bürgen: Wenn er den Gläubiger befriedigt, soll er die Hypothek über die §§ 1143 Abs. 1 S.1, 1153 BGB in vollem Umfang erwerben. Umgekehrt soll die Bürgschaftsforderung erlöschen, wenn der Eigentümer an den Gläubiger zahlt. Dieses Ergebnis wird auf § 776 BGB gestützt</a:t>
            </a:r>
          </a:p>
        </p:txBody>
      </p:sp>
    </p:spTree>
    <p:extLst>
      <p:ext uri="{BB962C8B-B14F-4D97-AF65-F5344CB8AC3E}">
        <p14:creationId xmlns:p14="http://schemas.microsoft.com/office/powerpoint/2010/main" val="2595971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lstStyle/>
          <a:p>
            <a:r>
              <a:rPr lang="de-DE" dirty="0" smtClean="0"/>
              <a:t>Entweder 774 Abs. 2 analog: Sicherungsgeber untereinander Gesamtschuldner</a:t>
            </a:r>
          </a:p>
          <a:p>
            <a:pPr lvl="1"/>
            <a:r>
              <a:rPr lang="de-DE" dirty="0" smtClean="0"/>
              <a:t>Im Zweifel nur Übergang der Sicherheiten zur Hälfte</a:t>
            </a:r>
          </a:p>
          <a:p>
            <a:r>
              <a:rPr lang="de-DE" dirty="0" smtClean="0"/>
              <a:t>Oder 776 Analog: Besserstellung der Bürgen</a:t>
            </a:r>
          </a:p>
          <a:p>
            <a:pPr lvl="1"/>
            <a:r>
              <a:rPr lang="de-DE" dirty="0" smtClean="0"/>
              <a:t>Bei Zahlung durch Eigentümer erlischt Bürgschaft</a:t>
            </a:r>
          </a:p>
          <a:p>
            <a:pPr lvl="1"/>
            <a:r>
              <a:rPr lang="de-DE" dirty="0" smtClean="0"/>
              <a:t>Ansonsten 1153, 412,401</a:t>
            </a:r>
            <a:endParaRPr lang="de-DE" dirty="0"/>
          </a:p>
        </p:txBody>
      </p:sp>
    </p:spTree>
    <p:extLst>
      <p:ext uri="{BB962C8B-B14F-4D97-AF65-F5344CB8AC3E}">
        <p14:creationId xmlns:p14="http://schemas.microsoft.com/office/powerpoint/2010/main" val="310272594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Words>
  <Application>Microsoft Office PowerPoint</Application>
  <PresentationFormat>Bildschirmpräsentation (4:3)</PresentationFormat>
  <Paragraphs>12</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vt:lpstr>
      <vt:lpstr>Weglauf der Sicherungsgeber</vt:lpstr>
      <vt:lpstr>Wettlauf der Sicherungsgeber</vt:lpstr>
      <vt:lpstr>Lösungen</vt:lpstr>
      <vt:lpstr>Lösung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Weglauf der Sicherungsgeber</dc:title>
  <dc:creator>Thomas Hoeren</dc:creator>
  <cp:lastModifiedBy>Thomas Hoeren</cp:lastModifiedBy>
  <cp:revision>1</cp:revision>
  <dcterms:created xsi:type="dcterms:W3CDTF">2020-04-11T09:18:32Z</dcterms:created>
  <dcterms:modified xsi:type="dcterms:W3CDTF">2020-04-11T09:19:06Z</dcterms:modified>
</cp:coreProperties>
</file>