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74" r:id="rId3"/>
    <p:sldId id="275" r:id="rId4"/>
    <p:sldId id="276" r:id="rId5"/>
    <p:sldId id="277" r:id="rId6"/>
    <p:sldId id="278" r:id="rId7"/>
    <p:sldId id="273" r:id="rId8"/>
  </p:sldIdLst>
  <p:sldSz cx="9144000" cy="6858000" type="screen4x3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06" userDrawn="1">
          <p15:clr>
            <a:srgbClr val="A4A3A4"/>
          </p15:clr>
        </p15:guide>
        <p15:guide id="2" orient="horz" pos="3618" userDrawn="1">
          <p15:clr>
            <a:srgbClr val="A4A3A4"/>
          </p15:clr>
        </p15:guide>
        <p15:guide id="3" pos="226" userDrawn="1">
          <p15:clr>
            <a:srgbClr val="A4A3A4"/>
          </p15:clr>
        </p15:guide>
        <p15:guide id="4" pos="5534" userDrawn="1">
          <p15:clr>
            <a:srgbClr val="A4A3A4"/>
          </p15:clr>
        </p15:guide>
        <p15:guide id="5" orient="horz" pos="14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B"/>
    <a:srgbClr val="4CBADF"/>
    <a:srgbClr val="31B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6" autoAdjust="0"/>
    <p:restoredTop sz="96699" autoAdjust="0"/>
  </p:normalViewPr>
  <p:slideViewPr>
    <p:cSldViewPr snapToObjects="1">
      <p:cViewPr varScale="1">
        <p:scale>
          <a:sx n="97" d="100"/>
          <a:sy n="97" d="100"/>
        </p:scale>
        <p:origin x="-1373" y="-82"/>
      </p:cViewPr>
      <p:guideLst>
        <p:guide orient="horz" pos="906"/>
        <p:guide orient="horz" pos="3618"/>
        <p:guide orient="horz" pos="1440"/>
        <p:guide pos="226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DDC4-A7BF-4A62-85FF-17C95660EF76}" type="datetimeFigureOut">
              <a:rPr lang="de-DE" smtClean="0"/>
              <a:t>11.04.2021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551E-9F22-4B6E-924D-4DC3CE728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9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hell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Türmchen"/>
          <p:cNvGrpSpPr>
            <a:grpSpLocks noChangeAspect="1"/>
          </p:cNvGrpSpPr>
          <p:nvPr userDrawn="1"/>
        </p:nvGrpSpPr>
        <p:grpSpPr bwMode="auto">
          <a:xfrm>
            <a:off x="5634992" y="1035714"/>
            <a:ext cx="3508375" cy="4606925"/>
            <a:chOff x="3550" y="652"/>
            <a:chExt cx="2210" cy="2902"/>
          </a:xfrm>
        </p:grpSpPr>
        <p:sp>
          <p:nvSpPr>
            <p:cNvPr id="27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4CBAD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31B0D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8775" y="1936750"/>
            <a:ext cx="6409225" cy="1277938"/>
          </a:xfrm>
        </p:spPr>
        <p:txBody>
          <a:bodyPr anchor="t" anchorCtr="0"/>
          <a:lstStyle>
            <a:lvl1pPr marL="0" indent="0" algn="l">
              <a:lnSpc>
                <a:spcPct val="104000"/>
              </a:lnSpc>
              <a:buFont typeface="Arial" panose="020B0604020202020204" pitchFamily="34" charset="0"/>
              <a:buNone/>
              <a:defRPr sz="3200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1" y="3214688"/>
            <a:ext cx="6408000" cy="792000"/>
          </a:xfrm>
        </p:spPr>
        <p:txBody>
          <a:bodyPr/>
          <a:lstStyle>
            <a:lvl1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1pPr>
            <a:lvl2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2pPr>
            <a:lvl3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3pPr>
            <a:lvl4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4pPr>
            <a:lvl5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5pPr>
            <a:lvl6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6pPr>
            <a:lvl7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7pPr>
            <a:lvl8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8pPr>
            <a:lvl9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10" name="Logo"/>
          <p:cNvSpPr>
            <a:spLocks noChangeAspect="1" noEditPoints="1"/>
          </p:cNvSpPr>
          <p:nvPr userDrawn="1"/>
        </p:nvSpPr>
        <p:spPr bwMode="auto">
          <a:xfrm>
            <a:off x="360000" y="304199"/>
            <a:ext cx="2700000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wissen.leben"/>
          <p:cNvSpPr>
            <a:spLocks noEditPoints="1"/>
          </p:cNvSpPr>
          <p:nvPr userDrawn="1"/>
        </p:nvSpPr>
        <p:spPr bwMode="auto">
          <a:xfrm>
            <a:off x="358775" y="6323606"/>
            <a:ext cx="1350000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0001" y="6081105"/>
            <a:ext cx="5185224" cy="468000"/>
          </a:xfrm>
        </p:spPr>
        <p:txBody>
          <a:bodyPr vert="horz" anchor="b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/>
            </a:lvl1pPr>
            <a:lvl2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2pPr>
            <a:lvl3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3pPr>
            <a:lvl4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4pPr>
            <a:lvl5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5pPr>
            <a:lvl6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6pPr>
            <a:lvl7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7pPr>
            <a:lvl8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8pPr>
            <a:lvl9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>
          <a:xfrm>
            <a:off x="3600000" y="-720000"/>
            <a:ext cx="5185225" cy="360000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5"/>
          </p:nvPr>
        </p:nvSpPr>
        <p:spPr>
          <a:xfrm>
            <a:off x="360000" y="7020000"/>
            <a:ext cx="5184000" cy="360000"/>
          </a:xfrm>
        </p:spPr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6"/>
          </p:nvPr>
        </p:nvSpPr>
        <p:spPr>
          <a:xfrm>
            <a:off x="8064000" y="7020000"/>
            <a:ext cx="720000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grpSp>
        <p:nvGrpSpPr>
          <p:cNvPr id="32" name="Regieanweisungen"/>
          <p:cNvGrpSpPr/>
          <p:nvPr userDrawn="1"/>
        </p:nvGrpSpPr>
        <p:grpSpPr>
          <a:xfrm>
            <a:off x="-2052737" y="-468000"/>
            <a:ext cx="11664737" cy="7776000"/>
            <a:chOff x="-2052737" y="-468000"/>
            <a:chExt cx="11664737" cy="7776000"/>
          </a:xfrm>
        </p:grpSpPr>
        <p:sp>
          <p:nvSpPr>
            <p:cNvPr id="48" name="Zurücksetzen"/>
            <p:cNvSpPr txBox="1"/>
            <p:nvPr userDrawn="1"/>
          </p:nvSpPr>
          <p:spPr>
            <a:xfrm rot="10800000" flipH="1" flipV="1">
              <a:off x="-2052737" y="648000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49" name="Hilfslinien"/>
            <p:cNvSpPr txBox="1"/>
            <p:nvPr userDrawn="1"/>
          </p:nvSpPr>
          <p:spPr>
            <a:xfrm rot="10800000" flipH="1" flipV="1">
              <a:off x="360000" y="-468000"/>
              <a:ext cx="8425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51" name="Linie"/>
            <p:cNvCxnSpPr/>
            <p:nvPr userDrawn="1"/>
          </p:nvCxnSpPr>
          <p:spPr>
            <a:xfrm>
              <a:off x="9252000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Linie"/>
            <p:cNvCxnSpPr/>
            <p:nvPr userDrawn="1"/>
          </p:nvCxnSpPr>
          <p:spPr>
            <a:xfrm>
              <a:off x="878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nie"/>
            <p:cNvCxnSpPr/>
            <p:nvPr userDrawn="1"/>
          </p:nvCxnSpPr>
          <p:spPr>
            <a:xfrm>
              <a:off x="878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Linie"/>
            <p:cNvCxnSpPr/>
            <p:nvPr userDrawn="1"/>
          </p:nvCxnSpPr>
          <p:spPr>
            <a:xfrm>
              <a:off x="-467999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Layoutwechsel"/>
            <p:cNvSpPr txBox="1"/>
            <p:nvPr userDrawn="1"/>
          </p:nvSpPr>
          <p:spPr>
            <a:xfrm rot="10800000" flipH="1" flipV="1">
              <a:off x="-2052737" y="1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9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60" name="Linie"/>
            <p:cNvCxnSpPr/>
            <p:nvPr userDrawn="1"/>
          </p:nvCxnSpPr>
          <p:spPr>
            <a:xfrm>
              <a:off x="-467999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Linie"/>
            <p:cNvCxnSpPr/>
            <p:nvPr userDrawn="1"/>
          </p:nvCxnSpPr>
          <p:spPr>
            <a:xfrm>
              <a:off x="9252000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220" userDrawn="1">
          <p15:clr>
            <a:srgbClr val="FBAE40"/>
          </p15:clr>
        </p15:guide>
        <p15:guide id="2" orient="horz" pos="2025" userDrawn="1">
          <p15:clr>
            <a:srgbClr val="FBAE40"/>
          </p15:clr>
        </p15:guide>
        <p15:guide id="3" pos="226" userDrawn="1">
          <p15:clr>
            <a:srgbClr val="FBAE40"/>
          </p15:clr>
        </p15:guide>
        <p15:guide id="4" pos="55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blau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äche"/>
          <p:cNvSpPr/>
          <p:nvPr userDrawn="1"/>
        </p:nvSpPr>
        <p:spPr>
          <a:xfrm>
            <a:off x="0" y="0"/>
            <a:ext cx="9144000" cy="567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5" name="Türmchen"/>
          <p:cNvGrpSpPr>
            <a:grpSpLocks noChangeAspect="1"/>
          </p:cNvGrpSpPr>
          <p:nvPr userDrawn="1"/>
        </p:nvGrpSpPr>
        <p:grpSpPr bwMode="auto">
          <a:xfrm>
            <a:off x="5634992" y="1035714"/>
            <a:ext cx="3508375" cy="4606925"/>
            <a:chOff x="3550" y="652"/>
            <a:chExt cx="2210" cy="2902"/>
          </a:xfrm>
        </p:grpSpPr>
        <p:sp>
          <p:nvSpPr>
            <p:cNvPr id="16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99D6E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936750"/>
            <a:ext cx="6408000" cy="1276350"/>
          </a:xfrm>
        </p:spPr>
        <p:txBody>
          <a:bodyPr anchor="t" anchorCtr="0"/>
          <a:lstStyle>
            <a:lvl1pPr marL="0" indent="0" algn="l">
              <a:lnSpc>
                <a:spcPct val="104000"/>
              </a:lnSpc>
              <a:buFont typeface="Arial" panose="020B0604020202020204" pitchFamily="34" charset="0"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213100"/>
            <a:ext cx="6408000" cy="792000"/>
          </a:xfrm>
        </p:spPr>
        <p:txBody>
          <a:bodyPr/>
          <a:lstStyle>
            <a:lvl1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2pPr>
            <a:lvl3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3pPr>
            <a:lvl4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4pPr>
            <a:lvl5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6pPr>
            <a:lvl7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7pPr>
            <a:lvl8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8pPr>
            <a:lvl9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10" name="Logo"/>
          <p:cNvSpPr>
            <a:spLocks noChangeAspect="1" noEditPoints="1"/>
          </p:cNvSpPr>
          <p:nvPr userDrawn="1"/>
        </p:nvSpPr>
        <p:spPr bwMode="auto">
          <a:xfrm>
            <a:off x="360000" y="304199"/>
            <a:ext cx="2700000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wissen.leben"/>
          <p:cNvSpPr>
            <a:spLocks noEditPoints="1"/>
          </p:cNvSpPr>
          <p:nvPr userDrawn="1"/>
        </p:nvSpPr>
        <p:spPr bwMode="auto">
          <a:xfrm>
            <a:off x="358775" y="6323606"/>
            <a:ext cx="1350000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>
          <a:xfrm>
            <a:off x="3600000" y="-720000"/>
            <a:ext cx="5185225" cy="360000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5"/>
          </p:nvPr>
        </p:nvSpPr>
        <p:spPr>
          <a:xfrm>
            <a:off x="360000" y="7020000"/>
            <a:ext cx="5184000" cy="360000"/>
          </a:xfrm>
        </p:spPr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6"/>
          </p:nvPr>
        </p:nvSpPr>
        <p:spPr>
          <a:xfrm>
            <a:off x="8064000" y="7020000"/>
            <a:ext cx="720000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59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0001" y="6080400"/>
            <a:ext cx="5185224" cy="468000"/>
          </a:xfrm>
        </p:spPr>
        <p:txBody>
          <a:bodyPr vert="horz" anchor="b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/>
            </a:lvl1pPr>
            <a:lvl2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2pPr>
            <a:lvl3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3pPr>
            <a:lvl4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4pPr>
            <a:lvl5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5pPr>
            <a:lvl6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6pPr>
            <a:lvl7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7pPr>
            <a:lvl8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8pPr>
            <a:lvl9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40" name="Regieanweisungen"/>
          <p:cNvGrpSpPr/>
          <p:nvPr userDrawn="1"/>
        </p:nvGrpSpPr>
        <p:grpSpPr>
          <a:xfrm>
            <a:off x="-2052737" y="-468000"/>
            <a:ext cx="11664737" cy="7776000"/>
            <a:chOff x="-2052737" y="-468000"/>
            <a:chExt cx="11664737" cy="7776000"/>
          </a:xfrm>
        </p:grpSpPr>
        <p:sp>
          <p:nvSpPr>
            <p:cNvPr id="41" name="Zurücksetzen"/>
            <p:cNvSpPr txBox="1"/>
            <p:nvPr userDrawn="1"/>
          </p:nvSpPr>
          <p:spPr>
            <a:xfrm rot="10800000" flipH="1" flipV="1">
              <a:off x="-2052737" y="648000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42" name="Hilfslinien"/>
            <p:cNvSpPr txBox="1"/>
            <p:nvPr userDrawn="1"/>
          </p:nvSpPr>
          <p:spPr>
            <a:xfrm rot="10800000" flipH="1" flipV="1">
              <a:off x="360000" y="-468000"/>
              <a:ext cx="8425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43" name="Linie"/>
            <p:cNvCxnSpPr/>
            <p:nvPr userDrawn="1"/>
          </p:nvCxnSpPr>
          <p:spPr>
            <a:xfrm>
              <a:off x="9252000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878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878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7999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Layoutwechsel"/>
            <p:cNvSpPr txBox="1"/>
            <p:nvPr userDrawn="1"/>
          </p:nvSpPr>
          <p:spPr>
            <a:xfrm rot="10800000" flipH="1" flipV="1">
              <a:off x="-2052737" y="1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9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0" name="Linie"/>
            <p:cNvCxnSpPr/>
            <p:nvPr userDrawn="1"/>
          </p:nvCxnSpPr>
          <p:spPr>
            <a:xfrm>
              <a:off x="-467999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nie"/>
            <p:cNvCxnSpPr/>
            <p:nvPr userDrawn="1"/>
          </p:nvCxnSpPr>
          <p:spPr>
            <a:xfrm>
              <a:off x="9252000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152104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220" userDrawn="1">
          <p15:clr>
            <a:srgbClr val="FBAE40"/>
          </p15:clr>
        </p15:guide>
        <p15:guide id="2" orient="horz" pos="2024" userDrawn="1">
          <p15:clr>
            <a:srgbClr val="FBAE40"/>
          </p15:clr>
        </p15:guide>
        <p15:guide id="3" pos="226">
          <p15:clr>
            <a:srgbClr val="FBAE40"/>
          </p15:clr>
        </p15:guide>
        <p15:guide id="4" pos="55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hell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Ecke">
            <a:extLst>
              <a:ext uri="{FF2B5EF4-FFF2-40B4-BE49-F238E27FC236}">
                <a16:creationId xmlns="" xmlns:a16="http://schemas.microsoft.com/office/drawing/2014/main" id="{573D2E62-FD3D-41AE-B108-0300A09EC84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761037" y="0"/>
            <a:ext cx="3382963" cy="6858000"/>
            <a:chOff x="1316" y="-660"/>
            <a:chExt cx="2131" cy="4320"/>
          </a:xfrm>
        </p:grpSpPr>
        <p:sp>
          <p:nvSpPr>
            <p:cNvPr id="26" name="Fläche">
              <a:extLst>
                <a:ext uri="{FF2B5EF4-FFF2-40B4-BE49-F238E27FC236}">
                  <a16:creationId xmlns="" xmlns:a16="http://schemas.microsoft.com/office/drawing/2014/main" id="{FD5C8A43-96DA-4E9B-90E7-AE20B7D142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ONT">
              <a:extLst>
                <a:ext uri="{FF2B5EF4-FFF2-40B4-BE49-F238E27FC236}">
                  <a16:creationId xmlns="" xmlns:a16="http://schemas.microsoft.com/office/drawing/2014/main" id="{DFB552CF-24A7-4961-8068-8C8E97F880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936750"/>
            <a:ext cx="6408000" cy="1276350"/>
          </a:xfrm>
        </p:spPr>
        <p:txBody>
          <a:bodyPr anchor="t" anchorCtr="0"/>
          <a:lstStyle>
            <a:lvl1pPr marL="0" indent="0" algn="l">
              <a:lnSpc>
                <a:spcPct val="104000"/>
              </a:lnSpc>
              <a:buFont typeface="Arial" panose="020B0604020202020204" pitchFamily="34" charset="0"/>
              <a:buNone/>
              <a:defRPr sz="3200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213100"/>
            <a:ext cx="6408000" cy="792000"/>
          </a:xfrm>
        </p:spPr>
        <p:txBody>
          <a:bodyPr/>
          <a:lstStyle>
            <a:lvl1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1pPr>
            <a:lvl2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2pPr>
            <a:lvl3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3pPr>
            <a:lvl4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4pPr>
            <a:lvl5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5pPr>
            <a:lvl6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6pPr>
            <a:lvl7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7pPr>
            <a:lvl8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8pPr>
            <a:lvl9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10" name="Logo"/>
          <p:cNvSpPr>
            <a:spLocks noChangeAspect="1" noEditPoints="1"/>
          </p:cNvSpPr>
          <p:nvPr userDrawn="1"/>
        </p:nvSpPr>
        <p:spPr bwMode="auto">
          <a:xfrm>
            <a:off x="360000" y="304199"/>
            <a:ext cx="2700000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7" name="wissen.leben"/>
          <p:cNvSpPr>
            <a:spLocks noEditPoints="1"/>
          </p:cNvSpPr>
          <p:nvPr userDrawn="1"/>
        </p:nvSpPr>
        <p:spPr bwMode="auto">
          <a:xfrm>
            <a:off x="358775" y="6323606"/>
            <a:ext cx="1350000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>
          <a:xfrm>
            <a:off x="3600000" y="-720000"/>
            <a:ext cx="5185225" cy="360000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5"/>
          </p:nvPr>
        </p:nvSpPr>
        <p:spPr>
          <a:xfrm>
            <a:off x="360000" y="7020000"/>
            <a:ext cx="5184000" cy="360000"/>
          </a:xfrm>
        </p:spPr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6"/>
          </p:nvPr>
        </p:nvSpPr>
        <p:spPr>
          <a:xfrm>
            <a:off x="8064000" y="7020000"/>
            <a:ext cx="720000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55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2123728" y="6080400"/>
            <a:ext cx="3420273" cy="468000"/>
          </a:xfrm>
        </p:spPr>
        <p:txBody>
          <a:bodyPr vert="horz" anchor="b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/>
            </a:lvl1pPr>
            <a:lvl2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2pPr>
            <a:lvl3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3pPr>
            <a:lvl4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4pPr>
            <a:lvl5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5pPr>
            <a:lvl6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6pPr>
            <a:lvl7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7pPr>
            <a:lvl8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8pPr>
            <a:lvl9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37" name="Regieanweisungen"/>
          <p:cNvGrpSpPr/>
          <p:nvPr userDrawn="1"/>
        </p:nvGrpSpPr>
        <p:grpSpPr>
          <a:xfrm>
            <a:off x="-2052737" y="-468000"/>
            <a:ext cx="11664737" cy="7776000"/>
            <a:chOff x="-2052737" y="-468000"/>
            <a:chExt cx="11664737" cy="7776000"/>
          </a:xfrm>
        </p:grpSpPr>
        <p:sp>
          <p:nvSpPr>
            <p:cNvPr id="38" name="Zurücksetzen"/>
            <p:cNvSpPr txBox="1"/>
            <p:nvPr userDrawn="1"/>
          </p:nvSpPr>
          <p:spPr>
            <a:xfrm rot="10800000" flipH="1" flipV="1">
              <a:off x="-2052737" y="648000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9" name="Hilfslinien"/>
            <p:cNvSpPr txBox="1"/>
            <p:nvPr userDrawn="1"/>
          </p:nvSpPr>
          <p:spPr>
            <a:xfrm rot="10800000" flipH="1" flipV="1">
              <a:off x="360000" y="-468000"/>
              <a:ext cx="8425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40" name="Linie"/>
            <p:cNvCxnSpPr/>
            <p:nvPr userDrawn="1"/>
          </p:nvCxnSpPr>
          <p:spPr>
            <a:xfrm>
              <a:off x="9252000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878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878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nie"/>
            <p:cNvCxnSpPr/>
            <p:nvPr userDrawn="1"/>
          </p:nvCxnSpPr>
          <p:spPr>
            <a:xfrm>
              <a:off x="-467999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Layoutwechsel"/>
            <p:cNvSpPr txBox="1"/>
            <p:nvPr userDrawn="1"/>
          </p:nvSpPr>
          <p:spPr>
            <a:xfrm rot="10800000" flipH="1" flipV="1">
              <a:off x="-2052737" y="1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9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7" name="Linie"/>
            <p:cNvCxnSpPr/>
            <p:nvPr userDrawn="1"/>
          </p:nvCxnSpPr>
          <p:spPr>
            <a:xfrm>
              <a:off x="-467999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9252000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421916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220" userDrawn="1">
          <p15:clr>
            <a:srgbClr val="FBAE40"/>
          </p15:clr>
        </p15:guide>
        <p15:guide id="2" orient="horz" pos="2024" userDrawn="1">
          <p15:clr>
            <a:srgbClr val="FBAE40"/>
          </p15:clr>
        </p15:guide>
        <p15:guide id="3" pos="226">
          <p15:clr>
            <a:srgbClr val="FBAE40"/>
          </p15:clr>
        </p15:guide>
        <p15:guide id="4" pos="55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blau mit Typoeck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8775" y="1936750"/>
            <a:ext cx="6409225" cy="1276350"/>
          </a:xfrm>
        </p:spPr>
        <p:txBody>
          <a:bodyPr anchor="t" anchorCtr="0"/>
          <a:lstStyle>
            <a:lvl1pPr marL="0" indent="0" algn="l">
              <a:lnSpc>
                <a:spcPct val="104000"/>
              </a:lnSpc>
              <a:buFont typeface="Arial" panose="020B0604020202020204" pitchFamily="34" charset="0"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213100"/>
            <a:ext cx="6408000" cy="792000"/>
          </a:xfrm>
        </p:spPr>
        <p:txBody>
          <a:bodyPr/>
          <a:lstStyle>
            <a:lvl1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2pPr>
            <a:lvl3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3pPr>
            <a:lvl4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4pPr>
            <a:lvl5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6pPr>
            <a:lvl7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7pPr>
            <a:lvl8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8pPr>
            <a:lvl9pPr marL="0" indent="0" algn="l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10" name="Logo"/>
          <p:cNvSpPr>
            <a:spLocks noChangeAspect="1" noEditPoints="1"/>
          </p:cNvSpPr>
          <p:nvPr userDrawn="1"/>
        </p:nvSpPr>
        <p:spPr bwMode="auto">
          <a:xfrm>
            <a:off x="360000" y="304199"/>
            <a:ext cx="2700000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7" name="wissen.leben"/>
          <p:cNvSpPr>
            <a:spLocks noEditPoints="1"/>
          </p:cNvSpPr>
          <p:nvPr userDrawn="1"/>
        </p:nvSpPr>
        <p:spPr bwMode="auto">
          <a:xfrm>
            <a:off x="358775" y="6323606"/>
            <a:ext cx="1350000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>
          <a:xfrm>
            <a:off x="3600000" y="-720000"/>
            <a:ext cx="5185225" cy="360000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5"/>
          </p:nvPr>
        </p:nvSpPr>
        <p:spPr>
          <a:xfrm>
            <a:off x="360000" y="7020000"/>
            <a:ext cx="5184000" cy="360000"/>
          </a:xfrm>
        </p:spPr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6"/>
          </p:nvPr>
        </p:nvSpPr>
        <p:spPr>
          <a:xfrm>
            <a:off x="8064000" y="7020000"/>
            <a:ext cx="720000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55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2123728" y="6080400"/>
            <a:ext cx="3420273" cy="468000"/>
          </a:xfrm>
        </p:spPr>
        <p:txBody>
          <a:bodyPr vert="horz" anchor="b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>
                <a:solidFill>
                  <a:schemeClr val="bg1"/>
                </a:solidFill>
              </a:defRPr>
            </a:lvl1pPr>
            <a:lvl2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2pPr>
            <a:lvl3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3pPr>
            <a:lvl4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4pPr>
            <a:lvl5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5pPr>
            <a:lvl6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6pPr>
            <a:lvl7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7pPr>
            <a:lvl8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8pPr>
            <a:lvl9pPr marL="0" indent="0" algn="r">
              <a:lnSpc>
                <a:spcPct val="110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38" name="Regieanweisungen"/>
          <p:cNvGrpSpPr/>
          <p:nvPr userDrawn="1"/>
        </p:nvGrpSpPr>
        <p:grpSpPr>
          <a:xfrm>
            <a:off x="-2052737" y="-468000"/>
            <a:ext cx="11664737" cy="7776000"/>
            <a:chOff x="-2052737" y="-468000"/>
            <a:chExt cx="11664737" cy="7776000"/>
          </a:xfrm>
        </p:grpSpPr>
        <p:sp>
          <p:nvSpPr>
            <p:cNvPr id="39" name="Zurücksetzen"/>
            <p:cNvSpPr txBox="1"/>
            <p:nvPr userDrawn="1"/>
          </p:nvSpPr>
          <p:spPr>
            <a:xfrm rot="10800000" flipH="1" flipV="1">
              <a:off x="-2052737" y="648000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40" name="Hilfslinien"/>
            <p:cNvSpPr txBox="1"/>
            <p:nvPr userDrawn="1"/>
          </p:nvSpPr>
          <p:spPr>
            <a:xfrm rot="10800000" flipH="1" flipV="1">
              <a:off x="360000" y="-468000"/>
              <a:ext cx="8425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41" name="Linie"/>
            <p:cNvCxnSpPr/>
            <p:nvPr userDrawn="1"/>
          </p:nvCxnSpPr>
          <p:spPr>
            <a:xfrm>
              <a:off x="9252000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878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878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-467999" y="3214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Layoutwechsel"/>
            <p:cNvSpPr txBox="1"/>
            <p:nvPr userDrawn="1"/>
          </p:nvSpPr>
          <p:spPr>
            <a:xfrm rot="10800000" flipH="1" flipV="1">
              <a:off x="-2052737" y="1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9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8" name="Linie"/>
            <p:cNvCxnSpPr/>
            <p:nvPr userDrawn="1"/>
          </p:nvCxnSpPr>
          <p:spPr>
            <a:xfrm>
              <a:off x="-467999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nie"/>
            <p:cNvCxnSpPr/>
            <p:nvPr userDrawn="1"/>
          </p:nvCxnSpPr>
          <p:spPr>
            <a:xfrm>
              <a:off x="9252000" y="1936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Ecke">
            <a:extLst>
              <a:ext uri="{FF2B5EF4-FFF2-40B4-BE49-F238E27FC236}">
                <a16:creationId xmlns="" xmlns:a16="http://schemas.microsoft.com/office/drawing/2014/main" id="{C4E26F42-7805-4B33-AE69-22A46207ED6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761037" y="0"/>
            <a:ext cx="3382963" cy="6858000"/>
            <a:chOff x="1316" y="-660"/>
            <a:chExt cx="2131" cy="4320"/>
          </a:xfrm>
        </p:grpSpPr>
        <p:sp>
          <p:nvSpPr>
            <p:cNvPr id="26" name="Fläche">
              <a:extLst>
                <a:ext uri="{FF2B5EF4-FFF2-40B4-BE49-F238E27FC236}">
                  <a16:creationId xmlns="" xmlns:a16="http://schemas.microsoft.com/office/drawing/2014/main" id="{5F9F8010-8DD2-414C-81C9-6AA0C4F7CC4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ONT">
              <a:extLst>
                <a:ext uri="{FF2B5EF4-FFF2-40B4-BE49-F238E27FC236}">
                  <a16:creationId xmlns="" xmlns:a16="http://schemas.microsoft.com/office/drawing/2014/main" id="{A45C1A2D-99AA-4B60-83AE-3DDD57CADB3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2902263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220" userDrawn="1">
          <p15:clr>
            <a:srgbClr val="FBAE40"/>
          </p15:clr>
        </p15:guide>
        <p15:guide id="2" orient="horz" pos="2024" userDrawn="1">
          <p15:clr>
            <a:srgbClr val="FBAE40"/>
          </p15:clr>
        </p15:guide>
        <p15:guide id="3" pos="226">
          <p15:clr>
            <a:srgbClr val="FBAE40"/>
          </p15:clr>
        </p15:guide>
        <p15:guide id="4" pos="553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intergrundbild"/>
          <p:cNvPicPr>
            <a:picLocks noChangeAspect="1"/>
          </p:cNvPicPr>
          <p:nvPr userDrawn="1"/>
        </p:nvPicPr>
        <p:blipFill rotWithShape="1">
          <a:blip r:embed="rId2"/>
          <a:srcRect t="300" b="5222"/>
          <a:stretch/>
        </p:blipFill>
        <p:spPr>
          <a:xfrm>
            <a:off x="0" y="0"/>
            <a:ext cx="9144000" cy="5669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1104" y="1943100"/>
            <a:ext cx="6337289" cy="400110"/>
          </a:xfrm>
          <a:solidFill>
            <a:schemeClr val="bg2"/>
          </a:solidFill>
        </p:spPr>
        <p:txBody>
          <a:bodyPr wrap="none" lIns="90000" tIns="0" rIns="90000" anchor="t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600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Titel der Präsentation erste Zeile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590925"/>
            <a:ext cx="2016000" cy="1800000"/>
          </a:xfrm>
        </p:spPr>
        <p:txBody>
          <a:bodyPr/>
          <a:lstStyle>
            <a:lvl1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6pPr>
            <a:lvl7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7pPr>
            <a:lvl8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8pPr>
            <a:lvl9pPr marL="0" indent="0" algn="l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</a:p>
          <a:p>
            <a:pPr lvl="0"/>
            <a:r>
              <a:rPr lang="de-DE" dirty="0"/>
              <a:t/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10" name="Logo"/>
          <p:cNvSpPr>
            <a:spLocks noChangeAspect="1" noEditPoints="1"/>
          </p:cNvSpPr>
          <p:nvPr userDrawn="1"/>
        </p:nvSpPr>
        <p:spPr bwMode="auto">
          <a:xfrm>
            <a:off x="360000" y="304199"/>
            <a:ext cx="2700000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wissen.leben"/>
          <p:cNvSpPr>
            <a:spLocks noEditPoints="1"/>
          </p:cNvSpPr>
          <p:nvPr userDrawn="1"/>
        </p:nvSpPr>
        <p:spPr bwMode="auto">
          <a:xfrm>
            <a:off x="358775" y="6323606"/>
            <a:ext cx="1350000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>
          <a:xfrm>
            <a:off x="3600000" y="-720000"/>
            <a:ext cx="5185225" cy="360000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15"/>
          </p:nvPr>
        </p:nvSpPr>
        <p:spPr>
          <a:xfrm>
            <a:off x="360000" y="7020000"/>
            <a:ext cx="5184000" cy="360000"/>
          </a:xfrm>
        </p:spPr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6"/>
          </p:nvPr>
        </p:nvSpPr>
        <p:spPr>
          <a:xfrm>
            <a:off x="8064000" y="7020000"/>
            <a:ext cx="720000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26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61104" y="2410588"/>
            <a:ext cx="4933058" cy="400110"/>
          </a:xfrm>
          <a:solidFill>
            <a:schemeClr val="bg2"/>
          </a:solidFill>
        </p:spPr>
        <p:txBody>
          <a:bodyPr vert="horz" wrap="none" lIns="90000" rIns="90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2600" b="1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defRPr sz="3200" b="1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Zwei Zeilen einfügen hier</a:t>
            </a:r>
          </a:p>
        </p:txBody>
      </p:sp>
      <p:sp>
        <p:nvSpPr>
          <p:cNvPr id="30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3600001" y="6080400"/>
            <a:ext cx="5185224" cy="468000"/>
          </a:xfrm>
        </p:spPr>
        <p:txBody>
          <a:bodyPr vert="horz" anchor="b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/>
            </a:lvl1pPr>
            <a:lvl2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2pPr>
            <a:lvl3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3pPr>
            <a:lvl4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4pPr>
            <a:lvl5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5pPr>
            <a:lvl6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6pPr>
            <a:lvl7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7pPr>
            <a:lvl8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8pPr>
            <a:lvl9pPr marL="0" indent="0" algn="r">
              <a:lnSpc>
                <a:spcPct val="110000"/>
              </a:lnSpc>
              <a:spcBef>
                <a:spcPts val="0"/>
              </a:spcBef>
              <a:buNone/>
              <a:defRPr sz="1200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31" name="Regieanweisungen"/>
          <p:cNvGrpSpPr/>
          <p:nvPr userDrawn="1"/>
        </p:nvGrpSpPr>
        <p:grpSpPr>
          <a:xfrm>
            <a:off x="-2052737" y="-468000"/>
            <a:ext cx="11664737" cy="7776000"/>
            <a:chOff x="-2052737" y="-468000"/>
            <a:chExt cx="11664737" cy="7776000"/>
          </a:xfrm>
        </p:grpSpPr>
        <p:sp>
          <p:nvSpPr>
            <p:cNvPr id="32" name="Zurücksetzen"/>
            <p:cNvSpPr txBox="1"/>
            <p:nvPr userDrawn="1"/>
          </p:nvSpPr>
          <p:spPr>
            <a:xfrm rot="10800000" flipH="1" flipV="1">
              <a:off x="-2052737" y="648000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3" name="Hilfslinien"/>
            <p:cNvSpPr txBox="1"/>
            <p:nvPr userDrawn="1"/>
          </p:nvSpPr>
          <p:spPr>
            <a:xfrm rot="10800000" flipH="1" flipV="1">
              <a:off x="360000" y="-468000"/>
              <a:ext cx="8425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4" name="Linie"/>
            <p:cNvCxnSpPr/>
            <p:nvPr userDrawn="1"/>
          </p:nvCxnSpPr>
          <p:spPr>
            <a:xfrm>
              <a:off x="9252000" y="241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nie"/>
            <p:cNvCxnSpPr/>
            <p:nvPr userDrawn="1"/>
          </p:nvCxnSpPr>
          <p:spPr>
            <a:xfrm>
              <a:off x="878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nie"/>
            <p:cNvCxnSpPr/>
            <p:nvPr userDrawn="1"/>
          </p:nvCxnSpPr>
          <p:spPr>
            <a:xfrm>
              <a:off x="878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-467999" y="241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Layoutwechsel"/>
            <p:cNvSpPr txBox="1"/>
            <p:nvPr userDrawn="1"/>
          </p:nvSpPr>
          <p:spPr>
            <a:xfrm rot="10800000" flipH="1" flipV="1">
              <a:off x="-2052737" y="1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9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1" name="Linie"/>
            <p:cNvCxnSpPr/>
            <p:nvPr userDrawn="1"/>
          </p:nvCxnSpPr>
          <p:spPr>
            <a:xfrm>
              <a:off x="-467999" y="1944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Linie"/>
            <p:cNvCxnSpPr/>
            <p:nvPr userDrawn="1"/>
          </p:nvCxnSpPr>
          <p:spPr>
            <a:xfrm>
              <a:off x="9252000" y="1944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Linie"/>
            <p:cNvCxnSpPr/>
            <p:nvPr userDrawn="1"/>
          </p:nvCxnSpPr>
          <p:spPr>
            <a:xfrm>
              <a:off x="-467999" y="3592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Linie"/>
            <p:cNvCxnSpPr/>
            <p:nvPr userDrawn="1"/>
          </p:nvCxnSpPr>
          <p:spPr>
            <a:xfrm>
              <a:off x="9252000" y="35928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61010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224" userDrawn="1">
          <p15:clr>
            <a:srgbClr val="FBAE40"/>
          </p15:clr>
        </p15:guide>
        <p15:guide id="2" orient="horz" pos="2262" userDrawn="1">
          <p15:clr>
            <a:srgbClr val="FBAE40"/>
          </p15:clr>
        </p15:guide>
        <p15:guide id="3" pos="226">
          <p15:clr>
            <a:srgbClr val="FBAE40"/>
          </p15:clr>
        </p15:guide>
        <p15:guide id="4" pos="5534">
          <p15:clr>
            <a:srgbClr val="FBAE40"/>
          </p15:clr>
        </p15:guide>
        <p15:guide id="5" orient="horz" pos="151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58775" y="1438275"/>
            <a:ext cx="8426451" cy="577054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6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58775" y="2286000"/>
            <a:ext cx="8425225" cy="3457575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12673823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906" userDrawn="1">
          <p15:clr>
            <a:srgbClr val="FBAE40"/>
          </p15:clr>
        </p15:guide>
        <p15:guide id="3" orient="horz" pos="1440" userDrawn="1">
          <p15:clr>
            <a:srgbClr val="FBAE40"/>
          </p15:clr>
        </p15:guide>
        <p15:guide id="4" pos="226" userDrawn="1">
          <p15:clr>
            <a:srgbClr val="FBAE40"/>
          </p15:clr>
        </p15:guide>
        <p15:guide id="5" pos="553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438275"/>
            <a:ext cx="8425226" cy="577054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8776" y="2285999"/>
            <a:ext cx="8426450" cy="34575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906" userDrawn="1">
          <p15:clr>
            <a:srgbClr val="FBAE40"/>
          </p15:clr>
        </p15:guide>
        <p15:guide id="4" pos="226" userDrawn="1">
          <p15:clr>
            <a:srgbClr val="FBAE40"/>
          </p15:clr>
        </p15:guide>
        <p15:guide id="5" pos="553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438275"/>
            <a:ext cx="4030774" cy="99268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  <a:br>
              <a:rPr lang="de-DE" dirty="0"/>
            </a:br>
            <a:r>
              <a:rPr lang="de-DE" dirty="0"/>
              <a:t>über zwei Zeilen</a:t>
            </a:r>
          </a:p>
        </p:txBody>
      </p:sp>
      <p:sp>
        <p:nvSpPr>
          <p:cNvPr id="6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58775" y="2698751"/>
            <a:ext cx="4032000" cy="3043237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3600000" y="388800"/>
            <a:ext cx="5185225" cy="360000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4734865" y="1512000"/>
            <a:ext cx="4050360" cy="3028680"/>
          </a:xfrm>
          <a:solidFill>
            <a:schemeClr val="tx1">
              <a:lumMod val="20000"/>
              <a:lumOff val="80000"/>
            </a:schemeClr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1200"/>
            </a:lvl1pPr>
          </a:lstStyle>
          <a:p>
            <a:r>
              <a:rPr lang="de-DE" dirty="0"/>
              <a:t>Platzhalter für ein Bild (Format: 4:3)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4734865" y="4680000"/>
            <a:ext cx="4050510" cy="1061988"/>
          </a:xfrm>
        </p:spPr>
        <p:txBody>
          <a:bodyPr vert="horz"/>
          <a:lstStyle>
            <a:lvl1pPr marL="0" indent="0">
              <a:lnSpc>
                <a:spcPct val="112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>
                <a:latin typeface="+mn-lt"/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2pPr>
            <a:lvl3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3pPr>
            <a:lvl4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4pPr>
            <a:lvl5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5pPr>
            <a:lvl6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6pPr>
            <a:lvl7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7pPr>
            <a:lvl8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8pPr>
            <a:lvl9pPr marL="0" indent="0">
              <a:lnSpc>
                <a:spcPct val="112000"/>
              </a:lnSpc>
              <a:spcBef>
                <a:spcPts val="0"/>
              </a:spcBef>
              <a:buNone/>
              <a:defRPr sz="1200" b="0" i="0"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83131967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617" userDrawn="1">
          <p15:clr>
            <a:srgbClr val="FBAE40"/>
          </p15:clr>
        </p15:guide>
        <p15:guide id="2" orient="horz" pos="906" userDrawn="1">
          <p15:clr>
            <a:srgbClr val="FBAE40"/>
          </p15:clr>
        </p15:guide>
        <p15:guide id="3" orient="horz" pos="1700" userDrawn="1">
          <p15:clr>
            <a:srgbClr val="FBAE40"/>
          </p15:clr>
        </p15:guide>
        <p15:guide id="4" pos="226" userDrawn="1">
          <p15:clr>
            <a:srgbClr val="FBAE40"/>
          </p15:clr>
        </p15:guide>
        <p15:guide id="5" pos="553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78363401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226" userDrawn="1">
          <p15:clr>
            <a:srgbClr val="FBAE40"/>
          </p15:clr>
        </p15:guide>
        <p15:guide id="2" orient="horz" pos="906" userDrawn="1">
          <p15:clr>
            <a:srgbClr val="FBAE40"/>
          </p15:clr>
        </p15:guide>
        <p15:guide id="3" pos="5534" userDrawn="1">
          <p15:clr>
            <a:srgbClr val="FBAE40"/>
          </p15:clr>
        </p15:guide>
        <p15:guide id="4" orient="horz" pos="1440" userDrawn="1">
          <p15:clr>
            <a:srgbClr val="FBAE40"/>
          </p15:clr>
        </p15:guide>
        <p15:guide id="5" orient="horz" pos="36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Regieanweisungen"/>
          <p:cNvGrpSpPr/>
          <p:nvPr/>
        </p:nvGrpSpPr>
        <p:grpSpPr>
          <a:xfrm>
            <a:off x="-2052737" y="-468000"/>
            <a:ext cx="12781421" cy="7776001"/>
            <a:chOff x="-2052737" y="-468000"/>
            <a:chExt cx="12781421" cy="7776001"/>
          </a:xfrm>
        </p:grpSpPr>
        <p:sp>
          <p:nvSpPr>
            <p:cNvPr id="44" name="Fußzeile"/>
            <p:cNvSpPr txBox="1"/>
            <p:nvPr userDrawn="1"/>
          </p:nvSpPr>
          <p:spPr>
            <a:xfrm rot="10800000" flipH="1" flipV="1">
              <a:off x="9252000" y="388800"/>
              <a:ext cx="1476684" cy="10512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bg2"/>
                  </a:solidFill>
                  <a:latin typeface="+mn-lt"/>
                </a:rPr>
                <a:t>Datumsfeld dient 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bg2"/>
                  </a:solidFill>
                  <a:latin typeface="+mn-lt"/>
                </a:rPr>
                <a:t>als Kopfzeile!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Kopfzeile anpassen: 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Einfügen &gt; Text </a:t>
              </a:r>
            </a:p>
            <a:p>
              <a:pPr marL="0" marR="0" lvl="0" indent="0" algn="l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&gt; Kopf- und Fußzeile</a:t>
              </a:r>
            </a:p>
          </p:txBody>
        </p:sp>
        <p:grpSp>
          <p:nvGrpSpPr>
            <p:cNvPr id="29" name="Listenebenen"/>
            <p:cNvGrpSpPr/>
            <p:nvPr userDrawn="1"/>
          </p:nvGrpSpPr>
          <p:grpSpPr>
            <a:xfrm>
              <a:off x="-2052736" y="2376000"/>
              <a:ext cx="1944736" cy="1476000"/>
              <a:chOff x="-2052736" y="1368000"/>
              <a:chExt cx="1944736" cy="1107000"/>
            </a:xfrm>
          </p:grpSpPr>
          <p:sp>
            <p:nvSpPr>
              <p:cNvPr id="12" name="Text // Listenebene erhöhen"/>
              <p:cNvSpPr txBox="1"/>
              <p:nvPr userDrawn="1"/>
            </p:nvSpPr>
            <p:spPr>
              <a:xfrm>
                <a:off x="-1656000" y="1989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1207904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1207904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>
              <a:xfrm>
                <a:off x="-1656000" y="2286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1207904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1207904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5" name="Listenebenen"/>
              <p:cNvSpPr txBox="1"/>
              <p:nvPr userDrawn="1"/>
            </p:nvSpPr>
            <p:spPr>
              <a:xfrm rot="10800000" flipH="1" flipV="1">
                <a:off x="-2052736" y="1368000"/>
                <a:ext cx="1944736" cy="54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1207904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9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r" defTabSz="1207904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9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9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9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2286000"/>
                <a:ext cx="544320" cy="189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>
              <a:blip r:embed="rId12"/>
              <a:stretch>
                <a:fillRect/>
              </a:stretch>
            </p:blipFill>
            <p:spPr>
              <a:xfrm>
                <a:off x="-684000" y="1989000"/>
                <a:ext cx="544320" cy="189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>
            <a:xfrm rot="10800000" flipH="1" flipV="1">
              <a:off x="-2052737" y="648000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15" name="Hilfslinien"/>
            <p:cNvSpPr txBox="1"/>
            <p:nvPr userDrawn="1"/>
          </p:nvSpPr>
          <p:spPr>
            <a:xfrm rot="10800000" flipH="1" flipV="1">
              <a:off x="360000" y="-468000"/>
              <a:ext cx="8425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16" name="Fußzeile"/>
            <p:cNvSpPr txBox="1"/>
            <p:nvPr userDrawn="1"/>
          </p:nvSpPr>
          <p:spPr>
            <a:xfrm rot="10800000" flipH="1" flipV="1">
              <a:off x="395999" y="6948001"/>
              <a:ext cx="8389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858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0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cxnSp>
          <p:nvCxnSpPr>
            <p:cNvPr id="17" name="Linie"/>
            <p:cNvCxnSpPr/>
            <p:nvPr userDrawn="1"/>
          </p:nvCxnSpPr>
          <p:spPr>
            <a:xfrm>
              <a:off x="9252000" y="2284414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Linie"/>
            <p:cNvCxnSpPr/>
            <p:nvPr userDrawn="1"/>
          </p:nvCxnSpPr>
          <p:spPr>
            <a:xfrm>
              <a:off x="925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nie"/>
            <p:cNvCxnSpPr/>
            <p:nvPr userDrawn="1"/>
          </p:nvCxnSpPr>
          <p:spPr>
            <a:xfrm>
              <a:off x="878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nie"/>
            <p:cNvCxnSpPr/>
            <p:nvPr userDrawn="1"/>
          </p:nvCxnSpPr>
          <p:spPr>
            <a:xfrm>
              <a:off x="878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nie"/>
            <p:cNvCxnSpPr/>
            <p:nvPr userDrawn="1"/>
          </p:nvCxnSpPr>
          <p:spPr>
            <a:xfrm>
              <a:off x="-467999" y="2284414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ayoutwechsel"/>
            <p:cNvSpPr txBox="1"/>
            <p:nvPr userDrawn="1"/>
          </p:nvSpPr>
          <p:spPr>
            <a:xfrm rot="10800000" flipH="1" flipV="1">
              <a:off x="-2052737" y="1"/>
              <a:ext cx="1944737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9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9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1207904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9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-467999" y="144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9252000" y="1438599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1440000"/>
            <a:ext cx="8425225" cy="575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00" y="2284414"/>
            <a:ext cx="8425225" cy="345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00000" y="388800"/>
            <a:ext cx="5185225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baseline="0">
                <a:solidFill>
                  <a:schemeClr val="bg2"/>
                </a:solidFill>
                <a:latin typeface="+mn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200" b="1" i="0" baseline="0">
                <a:latin typeface="+mn-lt"/>
              </a:defRPr>
            </a:lvl9pPr>
          </a:lstStyle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0000" y="6172447"/>
            <a:ext cx="5184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baseline="0">
                <a:latin typeface="+mn-lt"/>
              </a:defRPr>
            </a:lvl9pPr>
          </a:lstStyle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64000" y="6172448"/>
            <a:ext cx="720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467" b="1" i="0" baseline="0">
                <a:solidFill>
                  <a:schemeClr val="bg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867" b="1" i="0" baseline="0">
                <a:latin typeface="+mj-lt"/>
              </a:defRPr>
            </a:lvl9pPr>
          </a:lstStyle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400" dirty="0"/>
          </a:p>
        </p:txBody>
      </p:sp>
      <p:sp>
        <p:nvSpPr>
          <p:cNvPr id="11" name="Logo"/>
          <p:cNvSpPr>
            <a:spLocks noChangeAspect="1" noEditPoints="1"/>
          </p:cNvSpPr>
          <p:nvPr/>
        </p:nvSpPr>
        <p:spPr bwMode="auto">
          <a:xfrm>
            <a:off x="360000" y="304200"/>
            <a:ext cx="1440000" cy="41580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34" name="Linie"/>
          <p:cNvSpPr/>
          <p:nvPr/>
        </p:nvSpPr>
        <p:spPr>
          <a:xfrm>
            <a:off x="0" y="6030720"/>
            <a:ext cx="9144000" cy="16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50" r:id="rId7"/>
    <p:sldLayoutId id="2147483661" r:id="rId8"/>
    <p:sldLayoutId id="2147483654" r:id="rId9"/>
  </p:sldLayoutIdLst>
  <p:hf hdr="0"/>
  <p:txStyles>
    <p:titleStyle>
      <a:lvl1pPr marL="0" indent="0" algn="l" defTabSz="91437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600" b="1" i="0" kern="120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Arial" panose="020B0604020202020204" pitchFamily="34" charset="0"/>
        <a:buNone/>
        <a:defRPr lang="de-DE" sz="1700" b="0" i="0" u="none" strike="noStrike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8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6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64000" indent="-144000" algn="l" defTabSz="914377" rtl="0" eaLnBrk="1" latinLnBrk="0" hangingPunct="1">
        <a:lnSpc>
          <a:spcPct val="108000"/>
        </a:lnSpc>
        <a:spcBef>
          <a:spcPts val="700"/>
        </a:spcBef>
        <a:spcAft>
          <a:spcPts val="0"/>
        </a:spcAft>
        <a:buFont typeface="Meta Offc Pro" panose="020B0504030101020102" pitchFamily="34" charset="0"/>
        <a:buChar char="-"/>
        <a:defRPr sz="1700" b="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3600" dirty="0" smtClean="0">
                <a:latin typeface="Calibri"/>
                <a:cs typeface="Calibri"/>
              </a:rPr>
              <a:t>Vorlesung</a:t>
            </a:r>
            <a:r>
              <a:rPr lang="de-DE" sz="3600" dirty="0">
                <a:latin typeface="Calibri"/>
                <a:cs typeface="Calibri"/>
              </a:rPr>
              <a:t/>
            </a:r>
            <a:br>
              <a:rPr lang="de-DE" sz="3600" dirty="0">
                <a:latin typeface="Calibri"/>
                <a:cs typeface="Calibri"/>
              </a:rPr>
            </a:br>
            <a:r>
              <a:rPr lang="de-DE" sz="3600" dirty="0" smtClean="0">
                <a:solidFill>
                  <a:schemeClr val="tx1"/>
                </a:solidFill>
                <a:latin typeface="Calibri"/>
                <a:cs typeface="Calibri"/>
              </a:rPr>
              <a:t>Übersicht</a:t>
            </a:r>
            <a:endParaRPr lang="de-DE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60001" y="3330477"/>
            <a:ext cx="6408000" cy="792000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de-DE" sz="1800" dirty="0">
              <a:latin typeface="Calibri"/>
              <a:cs typeface="Calibri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1</a:t>
            </a:fld>
            <a:r>
              <a:rPr lang="de-DE"/>
              <a:t> </a:t>
            </a:r>
            <a:endParaRPr lang="de-DE" dirty="0"/>
          </a:p>
        </p:txBody>
      </p:sp>
      <p:pic>
        <p:nvPicPr>
          <p:cNvPr id="1026" name="Bild 1" descr="ITM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16" y="5949280"/>
            <a:ext cx="3288086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8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Literaturempfehlung: Besonderes Schuldrecht allgemein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Vertikaler Textplatzhalter 8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Medicus</a:t>
            </a:r>
            <a:r>
              <a:rPr lang="de-D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Dieter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, Schuldrecht II Besonderer Teil, 18. Auflage, München 2018.</a:t>
            </a:r>
          </a:p>
          <a:p>
            <a:pPr marL="285750" indent="-285750">
              <a:buFontTx/>
              <a:buChar char="-"/>
            </a:pPr>
            <a:r>
              <a:rPr lang="de-D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Brox, Hans/ Walker, Wolf – Dietrich,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Besonderes Schuldrecht, 44. Auflage 2020.</a:t>
            </a:r>
          </a:p>
          <a:p>
            <a:pPr marL="285750" indent="-285750">
              <a:buFontTx/>
              <a:buChar char="-"/>
            </a:pPr>
            <a:r>
              <a:rPr lang="de-DE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Wörlen</a:t>
            </a:r>
            <a:r>
              <a:rPr lang="de-D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Rainer,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Schuldrecht BT, 13. Auflage, Heymann C. Verlag 2018.</a:t>
            </a:r>
          </a:p>
          <a:p>
            <a:pPr marL="285750" indent="-285750">
              <a:buFontTx/>
              <a:buChar char="-"/>
            </a:pPr>
            <a:r>
              <a:rPr lang="de-D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Gursky, Karl-Heinz,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Schuldrecht Besonderer Teil, 5. Auflage, Heidelberg 2005.</a:t>
            </a:r>
          </a:p>
          <a:p>
            <a:pPr marL="285750" indent="-285750">
              <a:buFontTx/>
              <a:buChar char="-"/>
            </a:pPr>
            <a:r>
              <a:rPr lang="de-D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Emmerich, Volker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, BGB –Schuldrecht Besonderer Teil, 15. Auflage, Heidelberg 2018.</a:t>
            </a:r>
          </a:p>
          <a:p>
            <a:pPr marL="285750" indent="-285750">
              <a:buFontTx/>
              <a:buChar char="-"/>
            </a:pPr>
            <a:r>
              <a:rPr lang="de-DE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Looschelders</a:t>
            </a:r>
            <a:r>
              <a:rPr lang="de-DE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Dirk,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Schuldrecht Besonderer Teil, 14. Auflage, München 2019. </a:t>
            </a:r>
            <a:endParaRPr lang="de-DE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3949904" y="368660"/>
            <a:ext cx="5184775" cy="360362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16639" y="6021386"/>
            <a:ext cx="5183188" cy="360363"/>
          </a:xfrm>
        </p:spPr>
        <p:txBody>
          <a:bodyPr/>
          <a:lstStyle/>
          <a:p>
            <a:r>
              <a:rPr lang="de-DE" dirty="0" smtClean="0"/>
              <a:t>Prof. Dr. Thomas </a:t>
            </a:r>
            <a:r>
              <a:rPr lang="de-DE" dirty="0" err="1" smtClean="0"/>
              <a:t>Hoeren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8424863" y="7019925"/>
            <a:ext cx="719137" cy="360363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2</a:t>
            </a:fld>
            <a:r>
              <a:rPr lang="de-DE" smtClean="0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6961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Literaturempfehlung: gesetzliche Schuldverhältnisse 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3504" y="1952836"/>
            <a:ext cx="8425225" cy="3457575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Schwarz, Günter Chr. / </a:t>
            </a:r>
            <a:r>
              <a:rPr lang="de-DE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Wandt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Manfred,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Gesetzliche Schuldverhältnisse, 9. Auflage, München 2019</a:t>
            </a:r>
          </a:p>
          <a:p>
            <a:pPr marL="285750" indent="-285750">
              <a:buFontTx/>
              <a:buChar char="-"/>
            </a:pP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Buck-Heeb, 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Petra,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Besonderes Schuldrecht/ 2 – Gesetzliche Schuldverhältnisse, 7. Auflage, Heidelberg 2019. </a:t>
            </a:r>
          </a:p>
          <a:p>
            <a:pPr marL="285750" indent="-285750">
              <a:buFontTx/>
              <a:buChar char="-"/>
            </a:pPr>
            <a:r>
              <a:rPr lang="de-DE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Medicus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Dieter/Brand, Oliver,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Gesetzliche Schuldverhältnisse, 6. Auflage, München 2017.</a:t>
            </a:r>
          </a:p>
          <a:p>
            <a:pPr marL="285750" indent="-285750">
              <a:buFontTx/>
              <a:buChar char="-"/>
            </a:pPr>
            <a:r>
              <a:rPr lang="de-DE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Loewenheim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Ulrich,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Bereicherungsrecht, 3. Auflage, München 2007.</a:t>
            </a:r>
          </a:p>
          <a:p>
            <a:pPr marL="285750" indent="-285750">
              <a:buFontTx/>
              <a:buChar char="-"/>
            </a:pP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Fuchs, Maximilian,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Deliktsrecht, 6. Auflage, Berlin 2006.</a:t>
            </a:r>
          </a:p>
          <a:p>
            <a:pPr marL="285750" indent="-285750">
              <a:buFontTx/>
              <a:buChar char="-"/>
            </a:pPr>
            <a:r>
              <a:rPr lang="de-DE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Kötz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Hein/ Wagner, Gerhard,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Deliktsrecht, 13. Auflage, München 2017. </a:t>
            </a:r>
          </a:p>
          <a:p>
            <a:pPr marL="285750" indent="-285750">
              <a:buFontTx/>
              <a:buChar char="-"/>
            </a:pP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Schmidt, Rolf,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Schuldrecht Besonderer Teil II – Gesetzliche Schuldverhältnisse, 13. Auflage, </a:t>
            </a:r>
            <a:r>
              <a:rPr lang="de-DE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Grasberg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bei Bremen 2019.</a:t>
            </a:r>
          </a:p>
          <a:p>
            <a:pPr marL="285750" indent="-285750">
              <a:buFontTx/>
              <a:buChar char="-"/>
            </a:pPr>
            <a:r>
              <a:rPr lang="de-DE" sz="16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Peifer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Karl-Nikolaus,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Schuldrecht, Gesetzliche Schuldverhältnisse, 5. Auflage, Baden-Baden 2017. </a:t>
            </a:r>
          </a:p>
          <a:p>
            <a:pPr marL="285750" indent="-285750">
              <a:buFontTx/>
              <a:buChar char="-"/>
            </a:pP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Schwabe, </a:t>
            </a:r>
            <a:r>
              <a:rPr lang="de-DE" sz="1600" i="1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de-DE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infried, </a:t>
            </a:r>
            <a:r>
              <a:rPr lang="de-D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Schuldrecht II, Gesetzliche Schuldverhältnisse, 10. Auflage, Frankfurt am Main, 2019</a:t>
            </a:r>
            <a:endParaRPr lang="de-DE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de-DE" sz="16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3</a:t>
            </a:fld>
            <a:r>
              <a:rPr lang="de-DE" smtClean="0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5066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Gliederung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Geschäftsführung ohne Auftrag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Übersicht (AP1)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Einführung in das Recht der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GoA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(AP2)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Anwendbarkeit der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GoA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(AP 3)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Berechtigte und unberechtigte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GoA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Begriff der Aufwendung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i.S.d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. §§ 683, 670 BGB, Pflichtverletzung der berechtigten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GoA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, §§ 280 I, 677ff. BGB (AP4)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Irrtümliche und angemaßte Eigengeschäftsführung, Ausgleich unter Mitverantwortlichen, Sonstige Einzelheiten und Sonderfälle (öffentlich-rechtliche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GoA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, Geschäftsunfähigkeit) (AP5)</a:t>
            </a:r>
          </a:p>
          <a:p>
            <a:pPr marL="285750" indent="-285750">
              <a:buFontTx/>
              <a:buChar char="-"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4</a:t>
            </a:fld>
            <a:r>
              <a:rPr lang="de-DE" smtClean="0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4653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Gliederung	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Deliktsrecht: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Einführung (AP6)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Haftung nach § 823 I BGB (AP7)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Haftung nach § 823 II und § 826 BGB (AP8)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Haftung wegen vermuten Verschuldens (AP9)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Gefährdungshaftung (AP 10)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Haftungsauffüllender Tatbestand (AP 11)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Täterschaft; Schuldnerausgleich (AP 12)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Allgemeine Fragen des Schadensersatzes (AP 13)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5</a:t>
            </a:fld>
            <a:r>
              <a:rPr lang="de-DE" smtClean="0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1947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Gliederung	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Bereicherungsrecht: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Einführung in das Bereicherungsrecht (AP 14)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Anwendbarkeit der §§ 812 ff. BGB (AP15)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Leistungskondiktionen (AP 16)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Nichtleistungskondiktionen (AP 17)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Bereicherungsrecht im Rahmen von Mehrpersonenverhältnissen (AP 18)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Umfang der Bereicherungsanspruchs (AP 19)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Das Bereicherungsrecht im Anspruchssystem des BGB (AP 20)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Bereicherungsrecht und fehlende oder </a:t>
            </a:r>
            <a:r>
              <a:rPr lang="de-DE" smtClean="0">
                <a:latin typeface="Calibri" panose="020F0502020204030204" pitchFamily="34" charset="0"/>
                <a:cs typeface="Calibri" panose="020F0502020204030204" pitchFamily="34" charset="0"/>
              </a:rPr>
              <a:t>beschränkte Geschäftsfähigkeit (AP 21) 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6</a:t>
            </a:fld>
            <a:r>
              <a:rPr lang="de-DE" smtClean="0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722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Prof. Dr. </a:t>
            </a:r>
            <a:r>
              <a:rPr lang="de-DE" smtClean="0"/>
              <a:t>Hoeren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4294967295"/>
          </p:nvPr>
        </p:nvSpPr>
        <p:spPr>
          <a:xfrm>
            <a:off x="3959225" y="388938"/>
            <a:ext cx="5184775" cy="360362"/>
          </a:xfrm>
        </p:spPr>
        <p:txBody>
          <a:bodyPr/>
          <a:lstStyle/>
          <a:p>
            <a:r>
              <a:rPr lang="de-DE" smtClean="0"/>
              <a:t>Vorlesung Übersicht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8424863" y="6172200"/>
            <a:ext cx="719137" cy="360363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7</a:t>
            </a:fld>
            <a:r>
              <a:rPr lang="de-DE" smtClean="0"/>
              <a:t> </a:t>
            </a:r>
            <a:endParaRPr lang="de-DE" sz="1400" dirty="0"/>
          </a:p>
        </p:txBody>
      </p:sp>
      <p:pic>
        <p:nvPicPr>
          <p:cNvPr id="10" name="Bild 1" descr="ITM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569" y="5740313"/>
            <a:ext cx="3288086" cy="61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Prof. Dr. Thomas Hoeren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20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WWU_Var1_Verdana_02">
  <a:themeElements>
    <a:clrScheme name="WWU Münster">
      <a:dk1>
        <a:srgbClr val="58585A"/>
      </a:dk1>
      <a:lt1>
        <a:srgbClr val="F4F4F4"/>
      </a:lt1>
      <a:dk2>
        <a:srgbClr val="F4F4F4"/>
      </a:dk2>
      <a:lt2>
        <a:srgbClr val="009DD1"/>
      </a:lt2>
      <a:accent1>
        <a:srgbClr val="009DD1"/>
      </a:accent1>
      <a:accent2>
        <a:srgbClr val="67C5E4"/>
      </a:accent2>
      <a:accent3>
        <a:srgbClr val="008E96"/>
      </a:accent3>
      <a:accent4>
        <a:srgbClr val="65BBBF"/>
      </a:accent4>
      <a:accent5>
        <a:srgbClr val="00568A"/>
      </a:accent5>
      <a:accent6>
        <a:srgbClr val="679AB9"/>
      </a:accent6>
      <a:hlink>
        <a:srgbClr val="58585A"/>
      </a:hlink>
      <a:folHlink>
        <a:srgbClr val="58585A"/>
      </a:folHlink>
    </a:clrScheme>
    <a:fontScheme name="WWU Münster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PPT_WWU_Var1_Verdana_02.potx" id="{504FD446-FE97-484B-B16E-5ACF84C94C34}" vid="{6DC8BFBE-6E2C-4FED-9881-AD951140248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PPT_WWU_Var1_Verdana_02.potx</Template>
  <TotalTime>0</TotalTime>
  <Words>539</Words>
  <Application>Microsoft Office PowerPoint</Application>
  <PresentationFormat>Bildschirmpräsentation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PPT_WWU_Var1_Verdana_02</vt:lpstr>
      <vt:lpstr>Vorlesung Übersicht</vt:lpstr>
      <vt:lpstr>Literaturempfehlung: Besonderes Schuldrecht allgemein</vt:lpstr>
      <vt:lpstr>Literaturempfehlung: gesetzliche Schuldverhältnisse </vt:lpstr>
      <vt:lpstr>Gliederung</vt:lpstr>
      <vt:lpstr>Gliederung </vt:lpstr>
      <vt:lpstr>Gliederung </vt:lpstr>
      <vt:lpstr>Vielen Dank für Ihre Aufmerksamkeit</vt:lpstr>
    </vt:vector>
  </TitlesOfParts>
  <Company>wir-lieben-office.de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Rebecca Golieberzuch // Gestalt und Form</dc:creator>
  <cp:lastModifiedBy>Thomas Hoeren</cp:lastModifiedBy>
  <cp:revision>124</cp:revision>
  <dcterms:created xsi:type="dcterms:W3CDTF">2017-04-27T12:49:59Z</dcterms:created>
  <dcterms:modified xsi:type="dcterms:W3CDTF">2021-04-11T09:09:48Z</dcterms:modified>
</cp:coreProperties>
</file>